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20" r:id="rId2"/>
    <p:sldId id="285" r:id="rId3"/>
    <p:sldId id="324" r:id="rId4"/>
    <p:sldId id="288" r:id="rId5"/>
    <p:sldId id="31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64CF3-8B2A-4D32-AC43-F0822C51BE40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B38F8-C5BA-48CB-AC0E-CE6EBEFC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27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794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0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95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6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24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748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934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96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46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40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AE3C5-C988-4CEF-BC71-6E33F7734AC3}" type="datetimeFigureOut">
              <a:rPr lang="en-US" smtClean="0"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133F6-F9DB-47A1-B94C-CC6B57EEA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4827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76200"/>
            <a:ext cx="89916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 smtClean="0"/>
              <a:t>Hemp</a:t>
            </a:r>
            <a:endParaRPr lang="en-US" sz="33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649" y="761999"/>
            <a:ext cx="8564702" cy="54864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6248400"/>
            <a:ext cx="85495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000" dirty="0" smtClean="0"/>
              <a:t>One of nature’s most versatile plants</a:t>
            </a:r>
            <a:r>
              <a:rPr lang="en-US" sz="3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3318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76200"/>
            <a:ext cx="4267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/>
              <a:t>Hemp</a:t>
            </a:r>
            <a:endParaRPr lang="en-US" sz="3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419600" y="76200"/>
            <a:ext cx="4648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/>
              <a:t>M</a:t>
            </a:r>
            <a:r>
              <a:rPr lang="en-US" sz="3000" b="1" dirty="0" smtClean="0"/>
              <a:t>arijuana</a:t>
            </a:r>
            <a:endParaRPr lang="en-US" sz="3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762000"/>
            <a:ext cx="43434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/>
              <a:t>Stalk (fiber</a:t>
            </a:r>
            <a:r>
              <a:rPr lang="en-US" sz="2700" dirty="0" smtClean="0"/>
              <a:t>) and seeds.</a:t>
            </a:r>
            <a:endParaRPr lang="en-US" sz="2700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1447800"/>
            <a:ext cx="42672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 smtClean="0"/>
              <a:t>Planted </a:t>
            </a:r>
            <a:r>
              <a:rPr lang="en-US" sz="2700" dirty="0"/>
              <a:t>closely together </a:t>
            </a:r>
            <a:r>
              <a:rPr lang="en-US" sz="2700" dirty="0" smtClean="0"/>
              <a:t>(as </a:t>
            </a:r>
            <a:r>
              <a:rPr lang="en-US" sz="2700" dirty="0"/>
              <a:t>close as 4 inches apart</a:t>
            </a:r>
            <a:r>
              <a:rPr lang="en-US" sz="2700" dirty="0" smtClean="0"/>
              <a:t>).</a:t>
            </a:r>
            <a:endParaRPr lang="en-US" sz="27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2971800"/>
            <a:ext cx="434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 smtClean="0"/>
              <a:t>Stalks </a:t>
            </a:r>
            <a:r>
              <a:rPr lang="en-US" sz="2700" dirty="0"/>
              <a:t>grow thin and tall (as high as </a:t>
            </a:r>
            <a:r>
              <a:rPr lang="en-US" sz="2700" dirty="0" smtClean="0"/>
              <a:t>15 </a:t>
            </a:r>
            <a:r>
              <a:rPr lang="en-US" sz="2700" dirty="0"/>
              <a:t>feet) and are stiff and difficult to walk through</a:t>
            </a:r>
            <a:r>
              <a:rPr lang="en-US" sz="2700" dirty="0" smtClean="0"/>
              <a:t>.</a:t>
            </a:r>
            <a:endParaRPr lang="en-US" sz="2700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4876800"/>
            <a:ext cx="426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 smtClean="0"/>
              <a:t>Has </a:t>
            </a:r>
            <a:r>
              <a:rPr lang="en-US" sz="2700" dirty="0"/>
              <a:t>few branches or leaves below the tops, and is grown for 108-120 days (annual fiber crop</a:t>
            </a:r>
            <a:r>
              <a:rPr lang="en-US" sz="2700" dirty="0" smtClean="0"/>
              <a:t>).</a:t>
            </a:r>
            <a:endParaRPr lang="en-US" sz="2700" dirty="0"/>
          </a:p>
        </p:txBody>
      </p:sp>
      <p:sp>
        <p:nvSpPr>
          <p:cNvPr id="8" name="TextBox 7"/>
          <p:cNvSpPr txBox="1"/>
          <p:nvPr/>
        </p:nvSpPr>
        <p:spPr>
          <a:xfrm>
            <a:off x="4419600" y="762000"/>
            <a:ext cx="464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 smtClean="0"/>
              <a:t>Leaves and flowering tops (buds).</a:t>
            </a:r>
            <a:endParaRPr lang="en-US" sz="2700" dirty="0"/>
          </a:p>
        </p:txBody>
      </p:sp>
      <p:sp>
        <p:nvSpPr>
          <p:cNvPr id="9" name="TextBox 8"/>
          <p:cNvSpPr txBox="1"/>
          <p:nvPr/>
        </p:nvSpPr>
        <p:spPr>
          <a:xfrm>
            <a:off x="4419600" y="1828800"/>
            <a:ext cx="46482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/>
              <a:t>Planted 6 feet apart, shorter fatter bush with many </a:t>
            </a:r>
            <a:r>
              <a:rPr lang="en-US" sz="2700" dirty="0" smtClean="0"/>
              <a:t>branches</a:t>
            </a:r>
            <a:r>
              <a:rPr lang="en-US" sz="2700" dirty="0"/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19600" y="3276600"/>
            <a:ext cx="464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/>
              <a:t>Grown for 60-90 </a:t>
            </a:r>
            <a:r>
              <a:rPr lang="en-US" sz="2700" dirty="0" smtClean="0"/>
              <a:t>days (flowering stage).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37837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57" y="228600"/>
            <a:ext cx="8926286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76200"/>
            <a:ext cx="8610600" cy="6248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" y="6400800"/>
            <a:ext cx="883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Source: </a:t>
            </a:r>
            <a:r>
              <a:rPr lang="en-US" dirty="0"/>
              <a:t>Heal </a:t>
            </a:r>
            <a:r>
              <a:rPr lang="en-US" dirty="0" smtClean="0"/>
              <a:t>Estate, https</a:t>
            </a:r>
            <a:r>
              <a:rPr lang="en-US" dirty="0"/>
              <a:t>://</a:t>
            </a:r>
            <a:r>
              <a:rPr lang="en-US" dirty="0" smtClean="0"/>
              <a:t>healestate.com/hemp-farming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93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148" y="630198"/>
            <a:ext cx="6065704" cy="6052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" y="76200"/>
            <a:ext cx="899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/>
              <a:t>Cannabinoids</a:t>
            </a:r>
          </a:p>
        </p:txBody>
      </p:sp>
    </p:spTree>
    <p:extLst>
      <p:ext uri="{BB962C8B-B14F-4D97-AF65-F5344CB8AC3E}">
        <p14:creationId xmlns:p14="http://schemas.microsoft.com/office/powerpoint/2010/main" val="249239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105</Words>
  <Application>Microsoft Office PowerPoint</Application>
  <PresentationFormat>On-screen Show (4:3)</PresentationFormat>
  <Paragraphs>13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SFSU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Genocide</dc:title>
  <dc:creator>Huia Richard Hutton</dc:creator>
  <cp:lastModifiedBy>Huia Richard Hutton</cp:lastModifiedBy>
  <cp:revision>104</cp:revision>
  <dcterms:created xsi:type="dcterms:W3CDTF">2013-09-16T19:43:42Z</dcterms:created>
  <dcterms:modified xsi:type="dcterms:W3CDTF">2019-04-16T19:26:28Z</dcterms:modified>
</cp:coreProperties>
</file>